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6" r:id="rId4"/>
    <p:sldId id="258" r:id="rId5"/>
    <p:sldId id="259" r:id="rId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1512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418AED-0A50-CC0D-9E47-61422EEC9D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188BBD5-D5BA-3AEA-DE7D-F166B0AD31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EFDBBEB-84A0-56B8-5570-CE1F9975A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62D1-C2D6-4557-A0AB-14EFE164DBAB}" type="datetimeFigureOut">
              <a:rPr lang="pt-BR" smtClean="0"/>
              <a:t>26/03/2025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4043262-ABF6-8B00-AEA3-423EBA98C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60C979F-0280-1F81-A965-7A326968B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1CC00-418A-4241-A84C-D8C3F95537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2143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172E78-B841-5486-E751-53D1D3DA7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092C021-C168-F7C7-E7F2-249D4EEDAC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634224A-F301-D206-5295-CA37835F0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62D1-C2D6-4557-A0AB-14EFE164DBAB}" type="datetimeFigureOut">
              <a:rPr lang="pt-BR" smtClean="0"/>
              <a:t>26/03/2025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DF424C1-1E1A-EE19-5C5E-CF55E4625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49E344C-1079-4A29-3C22-51EBF0D9A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1CC00-418A-4241-A84C-D8C3F95537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2585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20915B7-4B2A-FC7F-5235-7B5A34D98F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1F378ED-7F89-9CAC-95D3-6BA357204A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832317C-AE67-2EB6-715B-C5FD72091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62D1-C2D6-4557-A0AB-14EFE164DBAB}" type="datetimeFigureOut">
              <a:rPr lang="pt-BR" smtClean="0"/>
              <a:t>26/03/2025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99B59C4-7637-E566-1FB8-A7B3FBAE2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0218735-DA67-6B35-2FCD-FB4A39889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1CC00-418A-4241-A84C-D8C3F95537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9273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FE86EB-E6FB-24D5-32C3-ED76FC92A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55D68B0-C232-0CF4-E006-080C0AB3A5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06BEA4E-A587-66A4-2733-90B0E57AD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62D1-C2D6-4557-A0AB-14EFE164DBAB}" type="datetimeFigureOut">
              <a:rPr lang="pt-BR" smtClean="0"/>
              <a:t>26/03/2025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2F37CA4-FBFC-8A60-3C9F-A0AA7657D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9204F48-34B2-5F42-3F23-648442922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1CC00-418A-4241-A84C-D8C3F95537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540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1B270A-15CF-960C-84B1-A6D8004A9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1272499-5551-9B35-0036-F57B4FEF22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B4877FA-AF47-0F61-F610-AB41F0C83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62D1-C2D6-4557-A0AB-14EFE164DBAB}" type="datetimeFigureOut">
              <a:rPr lang="pt-BR" smtClean="0"/>
              <a:t>26/03/2025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44C22DD-3A33-6244-CAB2-EE943861C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765124C-A2C3-480C-EFC9-0498AA30E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1CC00-418A-4241-A84C-D8C3F95537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672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0350F7-3080-A168-5C1B-757E64A9C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0FF43FF-7741-A6D0-6F94-D3ED019918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7A17447-0D62-D55A-CC18-0FE2E6323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3E24D02-2266-4199-0AB7-A9ED8F345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62D1-C2D6-4557-A0AB-14EFE164DBAB}" type="datetimeFigureOut">
              <a:rPr lang="pt-BR" smtClean="0"/>
              <a:t>26/03/2025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82DBE58-61EF-4F2C-2037-FE0DFB1A2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478E2D1-4AC6-C333-D911-482AA5264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1CC00-418A-4241-A84C-D8C3F95537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6151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472DF9-4A03-D56F-A0FC-98FA2ACD1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4A5EFB9-E23B-1946-186E-A266685EA8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ACBB4E2-F347-2881-6DF4-751AC249D3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7764AF1-D700-91B1-6553-2409C60D2B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27D2B65-FCF2-F0D9-510A-6251F90A51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84D661B0-518A-2092-9D3A-53800CA46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62D1-C2D6-4557-A0AB-14EFE164DBAB}" type="datetimeFigureOut">
              <a:rPr lang="pt-BR" smtClean="0"/>
              <a:t>26/03/2025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50EC3789-B741-32E5-5193-1C400EC82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B13E3CAC-EF6F-0005-3599-BD22EE9B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1CC00-418A-4241-A84C-D8C3F95537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0430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28EC22-3FCD-2D1F-2CAE-BAC127841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0C36EDFF-C84E-8D1A-F1DC-7D64989DE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62D1-C2D6-4557-A0AB-14EFE164DBAB}" type="datetimeFigureOut">
              <a:rPr lang="pt-BR" smtClean="0"/>
              <a:t>26/03/2025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8EF5BEB-6516-B1B4-98A4-AA11530FA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9A2162C5-E796-D0B1-362E-92141C686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1CC00-418A-4241-A84C-D8C3F95537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667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CA64DD36-055D-642A-CB5D-9FB486583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62D1-C2D6-4557-A0AB-14EFE164DBAB}" type="datetimeFigureOut">
              <a:rPr lang="pt-BR" smtClean="0"/>
              <a:t>26/03/2025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DD51AD2-87DB-B890-6C3A-D4384C44C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823DA33-2E6E-38F1-AF19-1AD504FE5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1CC00-418A-4241-A84C-D8C3F95537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4780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DB82AA-7E5C-67B2-457B-3EE3C9395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3FBAD62-D9FE-CA50-B348-6C600592C3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68DAACC-D772-6815-978C-2E7610B6D0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7B70FF6-F377-9619-48F9-13299C230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62D1-C2D6-4557-A0AB-14EFE164DBAB}" type="datetimeFigureOut">
              <a:rPr lang="pt-BR" smtClean="0"/>
              <a:t>26/03/2025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6735EB7-BBE5-3643-81A2-E2EA0785A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71846A3-0CF0-AD0F-361E-E373F9788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1CC00-418A-4241-A84C-D8C3F95537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9301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2CBDD1-9AD6-A5D4-6050-AECD95CA4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8932B864-D7A5-2565-0FD1-3E50C10EE9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6EEFBF4-F3D6-8526-6CC8-49EEC2A303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60C5EEC-2A88-CB35-471B-135A69E9A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62D1-C2D6-4557-A0AB-14EFE164DBAB}" type="datetimeFigureOut">
              <a:rPr lang="pt-BR" smtClean="0"/>
              <a:t>26/03/2025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5A66F5C-B0BA-9BC2-7860-95FB285DB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47C1341-8163-1579-C3B7-3B6E40E36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1CC00-418A-4241-A84C-D8C3F95537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2361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96B4318F-B5F3-E26D-831A-F8098F63B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04E4F4B-66FF-04CA-4286-C5CFBF1B9B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A9AA0E8-24AB-18C5-5C8A-A7F5078FDF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F5A62D1-C2D6-4557-A0AB-14EFE164DBAB}" type="datetimeFigureOut">
              <a:rPr lang="pt-BR" smtClean="0"/>
              <a:t>26/03/2025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836EA0D-1920-2CA7-40B4-F2D6969FB3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4BBBC8F-5CA5-BFAC-FBF5-F566DB8CC5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91CC00-418A-4241-A84C-D8C3F95537C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546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421E7F-D403-9E5C-B9A7-3A07A0D8C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FFED5FD0-12D2-C60E-4763-E834BAD95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960+ Uma Exuberante Grama Verde E Céu Azul Fundo De Natureza ...">
            <a:extLst>
              <a:ext uri="{FF2B5EF4-FFF2-40B4-BE49-F238E27FC236}">
                <a16:creationId xmlns:a16="http://schemas.microsoft.com/office/drawing/2014/main" id="{6E5ED071-BB5B-F325-30B1-FF841BBE2A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" r="8919"/>
          <a:stretch/>
        </p:blipFill>
        <p:spPr bwMode="auto">
          <a:xfrm>
            <a:off x="-1504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Agrupar 8">
            <a:extLst>
              <a:ext uri="{FF2B5EF4-FFF2-40B4-BE49-F238E27FC236}">
                <a16:creationId xmlns:a16="http://schemas.microsoft.com/office/drawing/2014/main" id="{055F98D8-5ACC-E0F7-12FF-4EA3F5DC5FF6}"/>
              </a:ext>
            </a:extLst>
          </p:cNvPr>
          <p:cNvGrpSpPr/>
          <p:nvPr/>
        </p:nvGrpSpPr>
        <p:grpSpPr>
          <a:xfrm>
            <a:off x="2010120" y="672728"/>
            <a:ext cx="2143125" cy="2373956"/>
            <a:chOff x="1849959" y="991697"/>
            <a:chExt cx="2143125" cy="2373956"/>
          </a:xfrm>
        </p:grpSpPr>
        <p:pic>
          <p:nvPicPr>
            <p:cNvPr id="1032" name="Picture 8" descr="Ballon rouge, 26cm - décoration de fête">
              <a:extLst>
                <a:ext uri="{FF2B5EF4-FFF2-40B4-BE49-F238E27FC236}">
                  <a16:creationId xmlns:a16="http://schemas.microsoft.com/office/drawing/2014/main" id="{E08A5B11-4559-DC3B-A1A4-D353B03F46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959" y="991697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50BF70F4-229B-EA2E-6963-CF8D315A1801}"/>
                </a:ext>
              </a:extLst>
            </p:cNvPr>
            <p:cNvSpPr txBox="1"/>
            <p:nvPr/>
          </p:nvSpPr>
          <p:spPr>
            <a:xfrm>
              <a:off x="2259127" y="2903988"/>
              <a:ext cx="1369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/>
                <a:t>Amarelo</a:t>
              </a:r>
              <a:endParaRPr lang="pt-BR" sz="2400" b="1" dirty="0"/>
            </a:p>
          </p:txBody>
        </p: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6FAE5D3A-750F-3BB2-1433-6EAECAB1B904}"/>
              </a:ext>
            </a:extLst>
          </p:cNvPr>
          <p:cNvGrpSpPr/>
          <p:nvPr/>
        </p:nvGrpSpPr>
        <p:grpSpPr>
          <a:xfrm>
            <a:off x="3842955" y="2344389"/>
            <a:ext cx="2143125" cy="2285820"/>
            <a:chOff x="4744898" y="991697"/>
            <a:chExt cx="2143125" cy="2285820"/>
          </a:xfrm>
        </p:grpSpPr>
        <p:pic>
          <p:nvPicPr>
            <p:cNvPr id="4" name="Picture 8" descr="Ballon rouge, 26cm - décoration de fête">
              <a:extLst>
                <a:ext uri="{FF2B5EF4-FFF2-40B4-BE49-F238E27FC236}">
                  <a16:creationId xmlns:a16="http://schemas.microsoft.com/office/drawing/2014/main" id="{CDE9C6E7-6056-ECEB-78DB-47A5894C72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4898" y="991697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93A19F2E-24ED-C931-C246-08F08B6461C8}"/>
                </a:ext>
              </a:extLst>
            </p:cNvPr>
            <p:cNvSpPr txBox="1"/>
            <p:nvPr/>
          </p:nvSpPr>
          <p:spPr>
            <a:xfrm>
              <a:off x="5226321" y="2815852"/>
              <a:ext cx="12211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/>
                <a:t>Laranja</a:t>
              </a:r>
              <a:endParaRPr lang="pt-BR" sz="2400" b="1" dirty="0"/>
            </a:p>
          </p:txBody>
        </p:sp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136A19CA-947B-B242-432E-DC1C46D909FD}"/>
              </a:ext>
            </a:extLst>
          </p:cNvPr>
          <p:cNvGrpSpPr/>
          <p:nvPr/>
        </p:nvGrpSpPr>
        <p:grpSpPr>
          <a:xfrm>
            <a:off x="6571009" y="374751"/>
            <a:ext cx="2143125" cy="2343136"/>
            <a:chOff x="8226658" y="991696"/>
            <a:chExt cx="2143125" cy="2343136"/>
          </a:xfrm>
        </p:grpSpPr>
        <p:pic>
          <p:nvPicPr>
            <p:cNvPr id="5" name="Picture 8" descr="Ballon rouge, 26cm - décoration de fête">
              <a:extLst>
                <a:ext uri="{FF2B5EF4-FFF2-40B4-BE49-F238E27FC236}">
                  <a16:creationId xmlns:a16="http://schemas.microsoft.com/office/drawing/2014/main" id="{B5BEBAB7-6E76-B750-EA4C-0E300ADACE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6658" y="991696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CaixaDeTexto 7">
              <a:extLst>
                <a:ext uri="{FF2B5EF4-FFF2-40B4-BE49-F238E27FC236}">
                  <a16:creationId xmlns:a16="http://schemas.microsoft.com/office/drawing/2014/main" id="{D42F1D1F-C0AA-AB45-0D76-5C4144BAC518}"/>
                </a:ext>
              </a:extLst>
            </p:cNvPr>
            <p:cNvSpPr txBox="1"/>
            <p:nvPr/>
          </p:nvSpPr>
          <p:spPr>
            <a:xfrm>
              <a:off x="8907855" y="2873167"/>
              <a:ext cx="8737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Roxo</a:t>
              </a:r>
              <a:endParaRPr lang="pt-BR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821343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E48E27-1937-6B16-4AE7-17ED300F4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5489C3EE-7E10-8ECB-B81C-8CB939E96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960+ Uma Exuberante Grama Verde E Céu Azul Fundo De Natureza ...">
            <a:extLst>
              <a:ext uri="{FF2B5EF4-FFF2-40B4-BE49-F238E27FC236}">
                <a16:creationId xmlns:a16="http://schemas.microsoft.com/office/drawing/2014/main" id="{FD017365-67C3-A25A-CACF-8708365C8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" r="8919"/>
          <a:stretch/>
        </p:blipFill>
        <p:spPr bwMode="auto">
          <a:xfrm>
            <a:off x="-1504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Agrupar 8">
            <a:extLst>
              <a:ext uri="{FF2B5EF4-FFF2-40B4-BE49-F238E27FC236}">
                <a16:creationId xmlns:a16="http://schemas.microsoft.com/office/drawing/2014/main" id="{AEE541FE-47A3-D962-E193-6352C4185001}"/>
              </a:ext>
            </a:extLst>
          </p:cNvPr>
          <p:cNvGrpSpPr/>
          <p:nvPr/>
        </p:nvGrpSpPr>
        <p:grpSpPr>
          <a:xfrm>
            <a:off x="4222612" y="1422724"/>
            <a:ext cx="2143125" cy="2373956"/>
            <a:chOff x="1849959" y="991697"/>
            <a:chExt cx="2143125" cy="2373956"/>
          </a:xfrm>
        </p:grpSpPr>
        <p:pic>
          <p:nvPicPr>
            <p:cNvPr id="1032" name="Picture 8" descr="Ballon rouge, 26cm - décoration de fête">
              <a:extLst>
                <a:ext uri="{FF2B5EF4-FFF2-40B4-BE49-F238E27FC236}">
                  <a16:creationId xmlns:a16="http://schemas.microsoft.com/office/drawing/2014/main" id="{1C91F282-864B-19BF-8C20-3FBA7CAA74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959" y="991697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97A8E982-350C-C405-6AE4-3D4F59819A56}"/>
                </a:ext>
              </a:extLst>
            </p:cNvPr>
            <p:cNvSpPr txBox="1"/>
            <p:nvPr/>
          </p:nvSpPr>
          <p:spPr>
            <a:xfrm>
              <a:off x="2259127" y="2903988"/>
              <a:ext cx="1369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/>
                <a:t>Amarelo</a:t>
              </a:r>
              <a:endParaRPr lang="pt-BR" sz="2400" b="1" dirty="0"/>
            </a:p>
          </p:txBody>
        </p: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B4DDA2A3-DC23-4626-7DF7-2C6F91BE00F1}"/>
              </a:ext>
            </a:extLst>
          </p:cNvPr>
          <p:cNvGrpSpPr/>
          <p:nvPr/>
        </p:nvGrpSpPr>
        <p:grpSpPr>
          <a:xfrm>
            <a:off x="2010119" y="3292151"/>
            <a:ext cx="2143125" cy="2285820"/>
            <a:chOff x="4744898" y="991697"/>
            <a:chExt cx="2143125" cy="2285820"/>
          </a:xfrm>
        </p:grpSpPr>
        <p:pic>
          <p:nvPicPr>
            <p:cNvPr id="4" name="Picture 8" descr="Ballon rouge, 26cm - décoration de fête">
              <a:extLst>
                <a:ext uri="{FF2B5EF4-FFF2-40B4-BE49-F238E27FC236}">
                  <a16:creationId xmlns:a16="http://schemas.microsoft.com/office/drawing/2014/main" id="{C32D4B5B-EEC5-4D13-3596-CF11F2AA8D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4898" y="991697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E5BE21FD-041F-2203-654D-06D89094BFA9}"/>
                </a:ext>
              </a:extLst>
            </p:cNvPr>
            <p:cNvSpPr txBox="1"/>
            <p:nvPr/>
          </p:nvSpPr>
          <p:spPr>
            <a:xfrm>
              <a:off x="5226321" y="2815852"/>
              <a:ext cx="12211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/>
                <a:t>Laranja</a:t>
              </a:r>
              <a:endParaRPr lang="pt-BR" sz="2400" b="1" dirty="0"/>
            </a:p>
          </p:txBody>
        </p:sp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95917B53-7B3C-6037-3A87-41949ECE3C8F}"/>
              </a:ext>
            </a:extLst>
          </p:cNvPr>
          <p:cNvGrpSpPr/>
          <p:nvPr/>
        </p:nvGrpSpPr>
        <p:grpSpPr>
          <a:xfrm>
            <a:off x="7209987" y="804409"/>
            <a:ext cx="2143125" cy="2343136"/>
            <a:chOff x="8226658" y="991696"/>
            <a:chExt cx="2143125" cy="2343136"/>
          </a:xfrm>
        </p:grpSpPr>
        <p:pic>
          <p:nvPicPr>
            <p:cNvPr id="5" name="Picture 8" descr="Ballon rouge, 26cm - décoration de fête">
              <a:extLst>
                <a:ext uri="{FF2B5EF4-FFF2-40B4-BE49-F238E27FC236}">
                  <a16:creationId xmlns:a16="http://schemas.microsoft.com/office/drawing/2014/main" id="{F38F0EAF-20E2-09B9-C8B6-EC45DB7736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6658" y="991696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CaixaDeTexto 7">
              <a:extLst>
                <a:ext uri="{FF2B5EF4-FFF2-40B4-BE49-F238E27FC236}">
                  <a16:creationId xmlns:a16="http://schemas.microsoft.com/office/drawing/2014/main" id="{20C338B1-3E4D-7179-6CBE-09FC7B3379E9}"/>
                </a:ext>
              </a:extLst>
            </p:cNvPr>
            <p:cNvSpPr txBox="1"/>
            <p:nvPr/>
          </p:nvSpPr>
          <p:spPr>
            <a:xfrm>
              <a:off x="8907855" y="2873167"/>
              <a:ext cx="8737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Roxo</a:t>
              </a:r>
              <a:endParaRPr lang="pt-BR" sz="2400" b="1" dirty="0"/>
            </a:p>
          </p:txBody>
        </p:sp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5F934C53-B612-C683-080F-22D74FD3D01C}"/>
              </a:ext>
            </a:extLst>
          </p:cNvPr>
          <p:cNvGrpSpPr/>
          <p:nvPr/>
        </p:nvGrpSpPr>
        <p:grpSpPr>
          <a:xfrm>
            <a:off x="695763" y="643089"/>
            <a:ext cx="2143125" cy="2373956"/>
            <a:chOff x="1849959" y="991697"/>
            <a:chExt cx="2143125" cy="2373956"/>
          </a:xfrm>
        </p:grpSpPr>
        <p:pic>
          <p:nvPicPr>
            <p:cNvPr id="3" name="Picture 8" descr="Ballon rouge, 26cm - décoration de fête">
              <a:extLst>
                <a:ext uri="{FF2B5EF4-FFF2-40B4-BE49-F238E27FC236}">
                  <a16:creationId xmlns:a16="http://schemas.microsoft.com/office/drawing/2014/main" id="{854E3B45-9E7C-8634-364D-978291253D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959" y="991697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58F23E9D-E5F5-0E6E-1031-9412861F640C}"/>
                </a:ext>
              </a:extLst>
            </p:cNvPr>
            <p:cNvSpPr txBox="1"/>
            <p:nvPr/>
          </p:nvSpPr>
          <p:spPr>
            <a:xfrm>
              <a:off x="2259127" y="2903988"/>
              <a:ext cx="1369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/>
                <a:t>Amarelo</a:t>
              </a:r>
              <a:endParaRPr lang="pt-BR" sz="2400" b="1" dirty="0"/>
            </a:p>
          </p:txBody>
        </p:sp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A5D03C3D-54DF-9CB8-286F-A75CD18D2DEE}"/>
              </a:ext>
            </a:extLst>
          </p:cNvPr>
          <p:cNvGrpSpPr/>
          <p:nvPr/>
        </p:nvGrpSpPr>
        <p:grpSpPr>
          <a:xfrm>
            <a:off x="8628895" y="3530464"/>
            <a:ext cx="2143125" cy="2343136"/>
            <a:chOff x="8226658" y="991696"/>
            <a:chExt cx="2143125" cy="2343136"/>
          </a:xfrm>
        </p:grpSpPr>
        <p:pic>
          <p:nvPicPr>
            <p:cNvPr id="14" name="Picture 8" descr="Ballon rouge, 26cm - décoration de fête">
              <a:extLst>
                <a:ext uri="{FF2B5EF4-FFF2-40B4-BE49-F238E27FC236}">
                  <a16:creationId xmlns:a16="http://schemas.microsoft.com/office/drawing/2014/main" id="{88CA3E9D-9C00-7C51-47D2-B274301F71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6658" y="991696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BA0099C4-AFD9-2899-8942-681B4AAFF7A1}"/>
                </a:ext>
              </a:extLst>
            </p:cNvPr>
            <p:cNvSpPr txBox="1"/>
            <p:nvPr/>
          </p:nvSpPr>
          <p:spPr>
            <a:xfrm>
              <a:off x="8907855" y="2873167"/>
              <a:ext cx="8737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Roxo</a:t>
              </a:r>
              <a:endParaRPr lang="pt-BR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172727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960+ Uma Exuberante Grama Verde E Céu Azul Fundo De Natureza ...">
            <a:extLst>
              <a:ext uri="{FF2B5EF4-FFF2-40B4-BE49-F238E27FC236}">
                <a16:creationId xmlns:a16="http://schemas.microsoft.com/office/drawing/2014/main" id="{FA18AB14-5587-65E6-826B-A2A3A68A9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" r="8919"/>
          <a:stretch/>
        </p:blipFill>
        <p:spPr bwMode="auto">
          <a:xfrm>
            <a:off x="-1504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Agrupar 8">
            <a:extLst>
              <a:ext uri="{FF2B5EF4-FFF2-40B4-BE49-F238E27FC236}">
                <a16:creationId xmlns:a16="http://schemas.microsoft.com/office/drawing/2014/main" id="{83356EEA-BC5B-F2BD-FCE9-EB6E5C26B646}"/>
              </a:ext>
            </a:extLst>
          </p:cNvPr>
          <p:cNvGrpSpPr/>
          <p:nvPr/>
        </p:nvGrpSpPr>
        <p:grpSpPr>
          <a:xfrm>
            <a:off x="1542360" y="760865"/>
            <a:ext cx="2143125" cy="2373956"/>
            <a:chOff x="1849959" y="991697"/>
            <a:chExt cx="2143125" cy="2373956"/>
          </a:xfrm>
        </p:grpSpPr>
        <p:pic>
          <p:nvPicPr>
            <p:cNvPr id="1032" name="Picture 8" descr="Ballon rouge, 26cm - décoration de fête">
              <a:extLst>
                <a:ext uri="{FF2B5EF4-FFF2-40B4-BE49-F238E27FC236}">
                  <a16:creationId xmlns:a16="http://schemas.microsoft.com/office/drawing/2014/main" id="{05999B97-8B62-2A5E-5950-B5F48DF12B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959" y="991697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EBFA7C26-B7D1-7506-AA8A-BD98B45FD91C}"/>
                </a:ext>
              </a:extLst>
            </p:cNvPr>
            <p:cNvSpPr txBox="1"/>
            <p:nvPr/>
          </p:nvSpPr>
          <p:spPr>
            <a:xfrm>
              <a:off x="2259127" y="2903988"/>
              <a:ext cx="1369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/>
                <a:t>Amarelo</a:t>
              </a:r>
              <a:endParaRPr lang="pt-BR" sz="2400" b="1" dirty="0"/>
            </a:p>
          </p:txBody>
        </p: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7542E308-CB51-E9C2-B281-18DB4006E474}"/>
              </a:ext>
            </a:extLst>
          </p:cNvPr>
          <p:cNvGrpSpPr/>
          <p:nvPr/>
        </p:nvGrpSpPr>
        <p:grpSpPr>
          <a:xfrm>
            <a:off x="2730192" y="2867679"/>
            <a:ext cx="2143125" cy="2285820"/>
            <a:chOff x="4744898" y="991697"/>
            <a:chExt cx="2143125" cy="2285820"/>
          </a:xfrm>
        </p:grpSpPr>
        <p:pic>
          <p:nvPicPr>
            <p:cNvPr id="4" name="Picture 8" descr="Ballon rouge, 26cm - décoration de fête">
              <a:extLst>
                <a:ext uri="{FF2B5EF4-FFF2-40B4-BE49-F238E27FC236}">
                  <a16:creationId xmlns:a16="http://schemas.microsoft.com/office/drawing/2014/main" id="{CFFF4149-77AC-CBB7-F778-4A8E073C97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4898" y="991697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C79B9505-EF03-758B-28A6-2FE1450BD151}"/>
                </a:ext>
              </a:extLst>
            </p:cNvPr>
            <p:cNvSpPr txBox="1"/>
            <p:nvPr/>
          </p:nvSpPr>
          <p:spPr>
            <a:xfrm>
              <a:off x="5226321" y="2815852"/>
              <a:ext cx="12211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/>
                <a:t>Laranja</a:t>
              </a:r>
              <a:endParaRPr lang="pt-BR" sz="2400" b="1" dirty="0"/>
            </a:p>
          </p:txBody>
        </p:sp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BC8A62DD-1D01-C74F-F1C7-39EDB646929B}"/>
              </a:ext>
            </a:extLst>
          </p:cNvPr>
          <p:cNvGrpSpPr/>
          <p:nvPr/>
        </p:nvGrpSpPr>
        <p:grpSpPr>
          <a:xfrm>
            <a:off x="4632718" y="524543"/>
            <a:ext cx="2143125" cy="2343136"/>
            <a:chOff x="8226658" y="991696"/>
            <a:chExt cx="2143125" cy="2343136"/>
          </a:xfrm>
        </p:grpSpPr>
        <p:pic>
          <p:nvPicPr>
            <p:cNvPr id="5" name="Picture 8" descr="Ballon rouge, 26cm - décoration de fête">
              <a:extLst>
                <a:ext uri="{FF2B5EF4-FFF2-40B4-BE49-F238E27FC236}">
                  <a16:creationId xmlns:a16="http://schemas.microsoft.com/office/drawing/2014/main" id="{330E0254-C8E2-8A5E-E67B-880C48973B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6658" y="991696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CaixaDeTexto 7">
              <a:extLst>
                <a:ext uri="{FF2B5EF4-FFF2-40B4-BE49-F238E27FC236}">
                  <a16:creationId xmlns:a16="http://schemas.microsoft.com/office/drawing/2014/main" id="{4A973605-F5CD-3961-27B4-23543D49647E}"/>
                </a:ext>
              </a:extLst>
            </p:cNvPr>
            <p:cNvSpPr txBox="1"/>
            <p:nvPr/>
          </p:nvSpPr>
          <p:spPr>
            <a:xfrm>
              <a:off x="8907855" y="2873167"/>
              <a:ext cx="8737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Roxo</a:t>
              </a:r>
              <a:endParaRPr lang="pt-BR" sz="2400" b="1" dirty="0"/>
            </a:p>
          </p:txBody>
        </p:sp>
      </p:grp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73667F1C-B997-A12F-AA9F-75D3B0FFD336}"/>
              </a:ext>
            </a:extLst>
          </p:cNvPr>
          <p:cNvGrpSpPr/>
          <p:nvPr/>
        </p:nvGrpSpPr>
        <p:grpSpPr>
          <a:xfrm>
            <a:off x="7076506" y="1219036"/>
            <a:ext cx="2143125" cy="2373956"/>
            <a:chOff x="1849959" y="991697"/>
            <a:chExt cx="2143125" cy="2373956"/>
          </a:xfrm>
        </p:grpSpPr>
        <p:pic>
          <p:nvPicPr>
            <p:cNvPr id="13" name="Picture 8" descr="Ballon rouge, 26cm - décoration de fête">
              <a:extLst>
                <a:ext uri="{FF2B5EF4-FFF2-40B4-BE49-F238E27FC236}">
                  <a16:creationId xmlns:a16="http://schemas.microsoft.com/office/drawing/2014/main" id="{52703566-A2BE-90DF-AD29-961D4FEB89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959" y="991697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CaixaDeTexto 13">
              <a:extLst>
                <a:ext uri="{FF2B5EF4-FFF2-40B4-BE49-F238E27FC236}">
                  <a16:creationId xmlns:a16="http://schemas.microsoft.com/office/drawing/2014/main" id="{19192C2A-4314-65FF-5E85-8D56F604D325}"/>
                </a:ext>
              </a:extLst>
            </p:cNvPr>
            <p:cNvSpPr txBox="1"/>
            <p:nvPr/>
          </p:nvSpPr>
          <p:spPr>
            <a:xfrm>
              <a:off x="2259127" y="2903988"/>
              <a:ext cx="1369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/>
                <a:t>Amarelo</a:t>
              </a:r>
              <a:endParaRPr lang="pt-BR" sz="2400" b="1" dirty="0"/>
            </a:p>
          </p:txBody>
        </p:sp>
      </p:grp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E9F82C94-7A39-5BD2-81A2-26DF796DDC20}"/>
              </a:ext>
            </a:extLst>
          </p:cNvPr>
          <p:cNvGrpSpPr/>
          <p:nvPr/>
        </p:nvGrpSpPr>
        <p:grpSpPr>
          <a:xfrm>
            <a:off x="8464337" y="3053346"/>
            <a:ext cx="2143125" cy="2285820"/>
            <a:chOff x="4744898" y="991697"/>
            <a:chExt cx="2143125" cy="2285820"/>
          </a:xfrm>
        </p:grpSpPr>
        <p:pic>
          <p:nvPicPr>
            <p:cNvPr id="16" name="Picture 8" descr="Ballon rouge, 26cm - décoration de fête">
              <a:extLst>
                <a:ext uri="{FF2B5EF4-FFF2-40B4-BE49-F238E27FC236}">
                  <a16:creationId xmlns:a16="http://schemas.microsoft.com/office/drawing/2014/main" id="{40C52420-DBA0-2924-90C7-7B29CF7283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4898" y="991697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CaixaDeTexto 16">
              <a:extLst>
                <a:ext uri="{FF2B5EF4-FFF2-40B4-BE49-F238E27FC236}">
                  <a16:creationId xmlns:a16="http://schemas.microsoft.com/office/drawing/2014/main" id="{C626957A-7103-535E-105C-F099F5FE2155}"/>
                </a:ext>
              </a:extLst>
            </p:cNvPr>
            <p:cNvSpPr txBox="1"/>
            <p:nvPr/>
          </p:nvSpPr>
          <p:spPr>
            <a:xfrm>
              <a:off x="5226321" y="2815852"/>
              <a:ext cx="12211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/>
                <a:t>Laranja</a:t>
              </a:r>
              <a:endParaRPr lang="pt-BR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133866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1882799-1DED-A9D6-57C6-08C9A186F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0679402B-C88A-6492-1142-6CC77FBD0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960+ Uma Exuberante Grama Verde E Céu Azul Fundo De Natureza ...">
            <a:extLst>
              <a:ext uri="{FF2B5EF4-FFF2-40B4-BE49-F238E27FC236}">
                <a16:creationId xmlns:a16="http://schemas.microsoft.com/office/drawing/2014/main" id="{3103D72B-DF3F-CD3A-3BBF-123C81563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" r="8919"/>
          <a:stretch/>
        </p:blipFill>
        <p:spPr bwMode="auto">
          <a:xfrm>
            <a:off x="-1504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Agrupar 8">
            <a:extLst>
              <a:ext uri="{FF2B5EF4-FFF2-40B4-BE49-F238E27FC236}">
                <a16:creationId xmlns:a16="http://schemas.microsoft.com/office/drawing/2014/main" id="{5B3190FA-F023-CE75-61A1-C29F61F28104}"/>
              </a:ext>
            </a:extLst>
          </p:cNvPr>
          <p:cNvGrpSpPr/>
          <p:nvPr/>
        </p:nvGrpSpPr>
        <p:grpSpPr>
          <a:xfrm>
            <a:off x="1427118" y="3140509"/>
            <a:ext cx="2143125" cy="2373956"/>
            <a:chOff x="1849959" y="991697"/>
            <a:chExt cx="2143125" cy="2373956"/>
          </a:xfrm>
        </p:grpSpPr>
        <p:pic>
          <p:nvPicPr>
            <p:cNvPr id="1032" name="Picture 8" descr="Ballon rouge, 26cm - décoration de fête">
              <a:extLst>
                <a:ext uri="{FF2B5EF4-FFF2-40B4-BE49-F238E27FC236}">
                  <a16:creationId xmlns:a16="http://schemas.microsoft.com/office/drawing/2014/main" id="{75A94913-FC60-0A65-7280-AD409ECA97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959" y="991697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08C8C056-27B2-4C71-212F-77AD2008DDE6}"/>
                </a:ext>
              </a:extLst>
            </p:cNvPr>
            <p:cNvSpPr txBox="1"/>
            <p:nvPr/>
          </p:nvSpPr>
          <p:spPr>
            <a:xfrm>
              <a:off x="2259127" y="2903988"/>
              <a:ext cx="1369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/>
                <a:t>Amarelo</a:t>
              </a:r>
              <a:endParaRPr lang="pt-BR" sz="2400" b="1" dirty="0"/>
            </a:p>
          </p:txBody>
        </p:sp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59501D56-DC86-EEED-2B73-B7B4BA0C89DF}"/>
              </a:ext>
            </a:extLst>
          </p:cNvPr>
          <p:cNvGrpSpPr/>
          <p:nvPr/>
        </p:nvGrpSpPr>
        <p:grpSpPr>
          <a:xfrm>
            <a:off x="3365091" y="1738110"/>
            <a:ext cx="2143125" cy="2343136"/>
            <a:chOff x="8226658" y="991696"/>
            <a:chExt cx="2143125" cy="2343136"/>
          </a:xfrm>
        </p:grpSpPr>
        <p:pic>
          <p:nvPicPr>
            <p:cNvPr id="5" name="Picture 8" descr="Ballon rouge, 26cm - décoration de fête">
              <a:extLst>
                <a:ext uri="{FF2B5EF4-FFF2-40B4-BE49-F238E27FC236}">
                  <a16:creationId xmlns:a16="http://schemas.microsoft.com/office/drawing/2014/main" id="{202851BC-BF7F-ACE8-483D-A5AD006A1A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6658" y="991696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CaixaDeTexto 7">
              <a:extLst>
                <a:ext uri="{FF2B5EF4-FFF2-40B4-BE49-F238E27FC236}">
                  <a16:creationId xmlns:a16="http://schemas.microsoft.com/office/drawing/2014/main" id="{AD7A2B32-6EEE-E4D8-9F24-CC182F472E6D}"/>
                </a:ext>
              </a:extLst>
            </p:cNvPr>
            <p:cNvSpPr txBox="1"/>
            <p:nvPr/>
          </p:nvSpPr>
          <p:spPr>
            <a:xfrm>
              <a:off x="8907855" y="2873167"/>
              <a:ext cx="8737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Roxo</a:t>
              </a:r>
              <a:endParaRPr lang="pt-BR" sz="2400" b="1" dirty="0"/>
            </a:p>
          </p:txBody>
        </p:sp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A291DD4A-DFD2-CD53-2DA9-5087CCB7E84C}"/>
              </a:ext>
            </a:extLst>
          </p:cNvPr>
          <p:cNvGrpSpPr/>
          <p:nvPr/>
        </p:nvGrpSpPr>
        <p:grpSpPr>
          <a:xfrm>
            <a:off x="5645678" y="3365552"/>
            <a:ext cx="2143125" cy="2343136"/>
            <a:chOff x="8226658" y="991696"/>
            <a:chExt cx="2143125" cy="2343136"/>
          </a:xfrm>
        </p:grpSpPr>
        <p:pic>
          <p:nvPicPr>
            <p:cNvPr id="3" name="Picture 8" descr="Ballon rouge, 26cm - décoration de fête">
              <a:extLst>
                <a:ext uri="{FF2B5EF4-FFF2-40B4-BE49-F238E27FC236}">
                  <a16:creationId xmlns:a16="http://schemas.microsoft.com/office/drawing/2014/main" id="{204D9C09-7A52-505D-449B-F8F336133C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6658" y="991696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A42F0D66-1219-59EB-B005-B262F0499C1D}"/>
                </a:ext>
              </a:extLst>
            </p:cNvPr>
            <p:cNvSpPr txBox="1"/>
            <p:nvPr/>
          </p:nvSpPr>
          <p:spPr>
            <a:xfrm>
              <a:off x="8907855" y="2873167"/>
              <a:ext cx="8737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Roxo</a:t>
              </a:r>
              <a:endParaRPr lang="pt-BR" sz="2400" b="1" dirty="0"/>
            </a:p>
          </p:txBody>
        </p:sp>
      </p:grp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9E2A2F82-D8A3-9077-2319-DE2E6929ECD2}"/>
              </a:ext>
            </a:extLst>
          </p:cNvPr>
          <p:cNvGrpSpPr/>
          <p:nvPr/>
        </p:nvGrpSpPr>
        <p:grpSpPr>
          <a:xfrm>
            <a:off x="9388193" y="2093978"/>
            <a:ext cx="2143125" cy="2343136"/>
            <a:chOff x="8226658" y="991696"/>
            <a:chExt cx="2143125" cy="2343136"/>
          </a:xfrm>
        </p:grpSpPr>
        <p:pic>
          <p:nvPicPr>
            <p:cNvPr id="20" name="Picture 8" descr="Ballon rouge, 26cm - décoration de fête">
              <a:extLst>
                <a:ext uri="{FF2B5EF4-FFF2-40B4-BE49-F238E27FC236}">
                  <a16:creationId xmlns:a16="http://schemas.microsoft.com/office/drawing/2014/main" id="{77ACCAB3-0B9C-0C1A-43C3-212DE76B5D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6658" y="991696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CaixaDeTexto 20">
              <a:extLst>
                <a:ext uri="{FF2B5EF4-FFF2-40B4-BE49-F238E27FC236}">
                  <a16:creationId xmlns:a16="http://schemas.microsoft.com/office/drawing/2014/main" id="{193B0ED6-61D7-470C-E118-2623F002A39B}"/>
                </a:ext>
              </a:extLst>
            </p:cNvPr>
            <p:cNvSpPr txBox="1"/>
            <p:nvPr/>
          </p:nvSpPr>
          <p:spPr>
            <a:xfrm>
              <a:off x="8907855" y="2873167"/>
              <a:ext cx="8737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Roxo</a:t>
              </a:r>
              <a:endParaRPr lang="pt-BR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860496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BAED37-F794-16FB-99AA-9D3993C36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A89A10E9-AF8C-47CD-BAA0-E0768B72C2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960+ Uma Exuberante Grama Verde E Céu Azul Fundo De Natureza ...">
            <a:extLst>
              <a:ext uri="{FF2B5EF4-FFF2-40B4-BE49-F238E27FC236}">
                <a16:creationId xmlns:a16="http://schemas.microsoft.com/office/drawing/2014/main" id="{2790DFD4-13CD-00AA-6B04-8C8CFCFEB0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" r="8919"/>
          <a:stretch/>
        </p:blipFill>
        <p:spPr bwMode="auto">
          <a:xfrm>
            <a:off x="-1504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Agrupar 8">
            <a:extLst>
              <a:ext uri="{FF2B5EF4-FFF2-40B4-BE49-F238E27FC236}">
                <a16:creationId xmlns:a16="http://schemas.microsoft.com/office/drawing/2014/main" id="{9086186C-2CFD-147D-5798-111666B23806}"/>
              </a:ext>
            </a:extLst>
          </p:cNvPr>
          <p:cNvGrpSpPr/>
          <p:nvPr/>
        </p:nvGrpSpPr>
        <p:grpSpPr>
          <a:xfrm>
            <a:off x="888881" y="1449868"/>
            <a:ext cx="2143125" cy="2373956"/>
            <a:chOff x="1849959" y="991697"/>
            <a:chExt cx="2143125" cy="2373956"/>
          </a:xfrm>
        </p:grpSpPr>
        <p:pic>
          <p:nvPicPr>
            <p:cNvPr id="1032" name="Picture 8" descr="Ballon rouge, 26cm - décoration de fête">
              <a:extLst>
                <a:ext uri="{FF2B5EF4-FFF2-40B4-BE49-F238E27FC236}">
                  <a16:creationId xmlns:a16="http://schemas.microsoft.com/office/drawing/2014/main" id="{4ACB2E79-BBFC-E756-3DC0-F2E0CD4DD4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959" y="991697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28963588-127E-6678-319A-1197C7E2D2BA}"/>
                </a:ext>
              </a:extLst>
            </p:cNvPr>
            <p:cNvSpPr txBox="1"/>
            <p:nvPr/>
          </p:nvSpPr>
          <p:spPr>
            <a:xfrm>
              <a:off x="2259127" y="2903988"/>
              <a:ext cx="1369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/>
                <a:t>Amarelo</a:t>
              </a:r>
              <a:endParaRPr lang="pt-BR" sz="2400" b="1" dirty="0"/>
            </a:p>
          </p:txBody>
        </p: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4D5BBD0E-3248-BD8B-0A73-26B119279577}"/>
              </a:ext>
            </a:extLst>
          </p:cNvPr>
          <p:cNvGrpSpPr/>
          <p:nvPr/>
        </p:nvGrpSpPr>
        <p:grpSpPr>
          <a:xfrm>
            <a:off x="2194193" y="3244276"/>
            <a:ext cx="2143125" cy="2285820"/>
            <a:chOff x="4744898" y="991697"/>
            <a:chExt cx="2143125" cy="2285820"/>
          </a:xfrm>
        </p:grpSpPr>
        <p:pic>
          <p:nvPicPr>
            <p:cNvPr id="4" name="Picture 8" descr="Ballon rouge, 26cm - décoration de fête">
              <a:extLst>
                <a:ext uri="{FF2B5EF4-FFF2-40B4-BE49-F238E27FC236}">
                  <a16:creationId xmlns:a16="http://schemas.microsoft.com/office/drawing/2014/main" id="{F52973E5-7F5A-68A4-E809-F5C5DD8E50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4898" y="991697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A9DAD861-3E1D-75D2-237D-CEEEB0EF9725}"/>
                </a:ext>
              </a:extLst>
            </p:cNvPr>
            <p:cNvSpPr txBox="1"/>
            <p:nvPr/>
          </p:nvSpPr>
          <p:spPr>
            <a:xfrm>
              <a:off x="5226321" y="2815852"/>
              <a:ext cx="12211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/>
                <a:t>Laranja</a:t>
              </a:r>
              <a:endParaRPr lang="pt-BR" sz="2400" b="1" dirty="0"/>
            </a:p>
          </p:txBody>
        </p:sp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A8D7B07A-E163-0579-F569-38A41A1F907D}"/>
              </a:ext>
            </a:extLst>
          </p:cNvPr>
          <p:cNvGrpSpPr/>
          <p:nvPr/>
        </p:nvGrpSpPr>
        <p:grpSpPr>
          <a:xfrm>
            <a:off x="9098231" y="2249106"/>
            <a:ext cx="2143125" cy="2343136"/>
            <a:chOff x="8226658" y="991696"/>
            <a:chExt cx="2143125" cy="2343136"/>
          </a:xfrm>
        </p:grpSpPr>
        <p:pic>
          <p:nvPicPr>
            <p:cNvPr id="5" name="Picture 8" descr="Ballon rouge, 26cm - décoration de fête">
              <a:extLst>
                <a:ext uri="{FF2B5EF4-FFF2-40B4-BE49-F238E27FC236}">
                  <a16:creationId xmlns:a16="http://schemas.microsoft.com/office/drawing/2014/main" id="{FE0EBBCF-711A-23A7-9247-A121FE356D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6658" y="991696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CaixaDeTexto 7">
              <a:extLst>
                <a:ext uri="{FF2B5EF4-FFF2-40B4-BE49-F238E27FC236}">
                  <a16:creationId xmlns:a16="http://schemas.microsoft.com/office/drawing/2014/main" id="{A681357F-7BD8-20DD-B911-EA1ABF6F85B3}"/>
                </a:ext>
              </a:extLst>
            </p:cNvPr>
            <p:cNvSpPr txBox="1"/>
            <p:nvPr/>
          </p:nvSpPr>
          <p:spPr>
            <a:xfrm>
              <a:off x="8907855" y="2873167"/>
              <a:ext cx="8737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Roxo</a:t>
              </a:r>
              <a:endParaRPr lang="pt-BR" sz="2400" b="1" dirty="0"/>
            </a:p>
          </p:txBody>
        </p:sp>
      </p:grp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BCC88A17-E20F-DA29-A30B-20695EB8F56C}"/>
              </a:ext>
            </a:extLst>
          </p:cNvPr>
          <p:cNvGrpSpPr/>
          <p:nvPr/>
        </p:nvGrpSpPr>
        <p:grpSpPr>
          <a:xfrm>
            <a:off x="5773294" y="234647"/>
            <a:ext cx="2143125" cy="2373956"/>
            <a:chOff x="1849959" y="991697"/>
            <a:chExt cx="2143125" cy="2373956"/>
          </a:xfrm>
        </p:grpSpPr>
        <p:pic>
          <p:nvPicPr>
            <p:cNvPr id="13" name="Picture 8" descr="Ballon rouge, 26cm - décoration de fête">
              <a:extLst>
                <a:ext uri="{FF2B5EF4-FFF2-40B4-BE49-F238E27FC236}">
                  <a16:creationId xmlns:a16="http://schemas.microsoft.com/office/drawing/2014/main" id="{4987E324-B84A-4AF7-37AC-469883E6AD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959" y="991697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CaixaDeTexto 13">
              <a:extLst>
                <a:ext uri="{FF2B5EF4-FFF2-40B4-BE49-F238E27FC236}">
                  <a16:creationId xmlns:a16="http://schemas.microsoft.com/office/drawing/2014/main" id="{CD3CE0CB-364E-B81C-43CC-F4A06AD5AA0A}"/>
                </a:ext>
              </a:extLst>
            </p:cNvPr>
            <p:cNvSpPr txBox="1"/>
            <p:nvPr/>
          </p:nvSpPr>
          <p:spPr>
            <a:xfrm>
              <a:off x="2259127" y="2903988"/>
              <a:ext cx="1369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/>
                <a:t>Amarelo</a:t>
              </a:r>
              <a:endParaRPr lang="pt-BR" sz="2400" b="1" dirty="0"/>
            </a:p>
          </p:txBody>
        </p:sp>
      </p:grp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52F8EA81-FCF0-F65E-4D45-B30F25B16101}"/>
              </a:ext>
            </a:extLst>
          </p:cNvPr>
          <p:cNvGrpSpPr/>
          <p:nvPr/>
        </p:nvGrpSpPr>
        <p:grpSpPr>
          <a:xfrm>
            <a:off x="7170364" y="3520680"/>
            <a:ext cx="2143125" cy="2285820"/>
            <a:chOff x="4744898" y="991697"/>
            <a:chExt cx="2143125" cy="2285820"/>
          </a:xfrm>
        </p:grpSpPr>
        <p:pic>
          <p:nvPicPr>
            <p:cNvPr id="16" name="Picture 8" descr="Ballon rouge, 26cm - décoration de fête">
              <a:extLst>
                <a:ext uri="{FF2B5EF4-FFF2-40B4-BE49-F238E27FC236}">
                  <a16:creationId xmlns:a16="http://schemas.microsoft.com/office/drawing/2014/main" id="{1ECC0EBA-9F57-C834-63B8-B21070A276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4898" y="991697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CaixaDeTexto 16">
              <a:extLst>
                <a:ext uri="{FF2B5EF4-FFF2-40B4-BE49-F238E27FC236}">
                  <a16:creationId xmlns:a16="http://schemas.microsoft.com/office/drawing/2014/main" id="{21ADD1BF-8B34-AADA-4FE0-B20B79477A8B}"/>
                </a:ext>
              </a:extLst>
            </p:cNvPr>
            <p:cNvSpPr txBox="1"/>
            <p:nvPr/>
          </p:nvSpPr>
          <p:spPr>
            <a:xfrm>
              <a:off x="5226321" y="2815852"/>
              <a:ext cx="12211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/>
                <a:t>Laranja</a:t>
              </a:r>
              <a:endParaRPr lang="pt-BR" sz="2400" b="1" dirty="0"/>
            </a:p>
          </p:txBody>
        </p:sp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FCFF74F2-F731-5925-2B5A-375A3E3C28DE}"/>
              </a:ext>
            </a:extLst>
          </p:cNvPr>
          <p:cNvGrpSpPr/>
          <p:nvPr/>
        </p:nvGrpSpPr>
        <p:grpSpPr>
          <a:xfrm>
            <a:off x="4405402" y="3920033"/>
            <a:ext cx="2143125" cy="2373956"/>
            <a:chOff x="1849959" y="991697"/>
            <a:chExt cx="2143125" cy="2373956"/>
          </a:xfrm>
        </p:grpSpPr>
        <p:pic>
          <p:nvPicPr>
            <p:cNvPr id="3" name="Picture 8" descr="Ballon rouge, 26cm - décoration de fête">
              <a:extLst>
                <a:ext uri="{FF2B5EF4-FFF2-40B4-BE49-F238E27FC236}">
                  <a16:creationId xmlns:a16="http://schemas.microsoft.com/office/drawing/2014/main" id="{D16E7D3C-9547-CD72-94F5-ACA6FC5347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959" y="991697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031AC2CF-EDBD-6425-CF5D-18FDAC7D298E}"/>
                </a:ext>
              </a:extLst>
            </p:cNvPr>
            <p:cNvSpPr txBox="1"/>
            <p:nvPr/>
          </p:nvSpPr>
          <p:spPr>
            <a:xfrm>
              <a:off x="2259127" y="2903988"/>
              <a:ext cx="1369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/>
                <a:t>Amarelo</a:t>
              </a:r>
              <a:endParaRPr lang="pt-BR" sz="2400" b="1" dirty="0"/>
            </a:p>
          </p:txBody>
        </p:sp>
      </p:grp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3163CC6F-2178-F718-E603-8AE53E3D77EE}"/>
              </a:ext>
            </a:extLst>
          </p:cNvPr>
          <p:cNvGrpSpPr/>
          <p:nvPr/>
        </p:nvGrpSpPr>
        <p:grpSpPr>
          <a:xfrm>
            <a:off x="3477916" y="1249855"/>
            <a:ext cx="2143125" cy="2343136"/>
            <a:chOff x="8226658" y="991696"/>
            <a:chExt cx="2143125" cy="2343136"/>
          </a:xfrm>
        </p:grpSpPr>
        <p:pic>
          <p:nvPicPr>
            <p:cNvPr id="20" name="Picture 8" descr="Ballon rouge, 26cm - décoration de fête">
              <a:extLst>
                <a:ext uri="{FF2B5EF4-FFF2-40B4-BE49-F238E27FC236}">
                  <a16:creationId xmlns:a16="http://schemas.microsoft.com/office/drawing/2014/main" id="{221044E5-D2A2-8FEC-61BA-7DD56C6554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6658" y="991696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CaixaDeTexto 20">
              <a:extLst>
                <a:ext uri="{FF2B5EF4-FFF2-40B4-BE49-F238E27FC236}">
                  <a16:creationId xmlns:a16="http://schemas.microsoft.com/office/drawing/2014/main" id="{6ED4D5EA-2888-2033-6A29-4F065597CCD0}"/>
                </a:ext>
              </a:extLst>
            </p:cNvPr>
            <p:cNvSpPr txBox="1"/>
            <p:nvPr/>
          </p:nvSpPr>
          <p:spPr>
            <a:xfrm>
              <a:off x="8907855" y="2873167"/>
              <a:ext cx="8737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Roxo</a:t>
              </a:r>
              <a:endParaRPr lang="pt-BR" sz="2400" b="1" dirty="0"/>
            </a:p>
          </p:txBody>
        </p:sp>
      </p:grp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8CCDF0C2-5342-E7EB-2F42-D0ADC6146DF2}"/>
              </a:ext>
            </a:extLst>
          </p:cNvPr>
          <p:cNvGrpSpPr/>
          <p:nvPr/>
        </p:nvGrpSpPr>
        <p:grpSpPr>
          <a:xfrm>
            <a:off x="233429" y="4361409"/>
            <a:ext cx="2143125" cy="2343136"/>
            <a:chOff x="8226658" y="991696"/>
            <a:chExt cx="2143125" cy="2343136"/>
          </a:xfrm>
        </p:grpSpPr>
        <p:pic>
          <p:nvPicPr>
            <p:cNvPr id="23" name="Picture 8" descr="Ballon rouge, 26cm - décoration de fête">
              <a:extLst>
                <a:ext uri="{FF2B5EF4-FFF2-40B4-BE49-F238E27FC236}">
                  <a16:creationId xmlns:a16="http://schemas.microsoft.com/office/drawing/2014/main" id="{4D0FAD34-B228-E482-50A2-3F6BAD2EB9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6658" y="991696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CaixaDeTexto 23">
              <a:extLst>
                <a:ext uri="{FF2B5EF4-FFF2-40B4-BE49-F238E27FC236}">
                  <a16:creationId xmlns:a16="http://schemas.microsoft.com/office/drawing/2014/main" id="{9C9BE39E-2C47-ADCD-6EE3-A651D7301F21}"/>
                </a:ext>
              </a:extLst>
            </p:cNvPr>
            <p:cNvSpPr txBox="1"/>
            <p:nvPr/>
          </p:nvSpPr>
          <p:spPr>
            <a:xfrm>
              <a:off x="8907855" y="2873167"/>
              <a:ext cx="8737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Roxo</a:t>
              </a:r>
              <a:endParaRPr lang="pt-BR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33219497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25</Words>
  <Application>Microsoft Office PowerPoint</Application>
  <PresentationFormat>Widescreen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Diego Pavan Soler</dc:creator>
  <cp:lastModifiedBy>Diego Pavan Soler</cp:lastModifiedBy>
  <cp:revision>1</cp:revision>
  <dcterms:created xsi:type="dcterms:W3CDTF">2025-03-26T20:07:19Z</dcterms:created>
  <dcterms:modified xsi:type="dcterms:W3CDTF">2025-03-26T20:30:01Z</dcterms:modified>
</cp:coreProperties>
</file>